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1"/>
  </p:notesMasterIdLst>
  <p:handoutMasterIdLst>
    <p:handoutMasterId r:id="rId12"/>
  </p:handoutMasterIdLst>
  <p:sldIdLst>
    <p:sldId id="256" r:id="rId3"/>
    <p:sldId id="313" r:id="rId4"/>
    <p:sldId id="305" r:id="rId5"/>
    <p:sldId id="314" r:id="rId6"/>
    <p:sldId id="315" r:id="rId7"/>
    <p:sldId id="316" r:id="rId8"/>
    <p:sldId id="317" r:id="rId9"/>
    <p:sldId id="281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E2BE39B-D138-4226-B4FB-7F97F717A283}">
          <p14:sldIdLst>
            <p14:sldId id="256"/>
            <p14:sldId id="313"/>
            <p14:sldId id="305"/>
            <p14:sldId id="314"/>
            <p14:sldId id="315"/>
            <p14:sldId id="316"/>
            <p14:sldId id="317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101"/>
    <a:srgbClr val="800000"/>
    <a:srgbClr val="0C5A82"/>
    <a:srgbClr val="3C6EA2"/>
    <a:srgbClr val="13A193"/>
    <a:srgbClr val="1A7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8EF736-03DC-4651-8C2B-2087BE479744}" v="1631" dt="2022-12-07T00:15:18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171" autoAdjust="0"/>
  </p:normalViewPr>
  <p:slideViewPr>
    <p:cSldViewPr snapToGrid="0">
      <p:cViewPr varScale="1">
        <p:scale>
          <a:sx n="114" d="100"/>
          <a:sy n="114" d="100"/>
        </p:scale>
        <p:origin x="61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08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k Rodríguez Martínez" userId="af213bf48821fd11" providerId="LiveId" clId="{B48EF736-03DC-4651-8C2B-2087BE479744}"/>
    <pc:docChg chg="undo custSel modSld">
      <pc:chgData name="Erick Rodríguez Martínez" userId="af213bf48821fd11" providerId="LiveId" clId="{B48EF736-03DC-4651-8C2B-2087BE479744}" dt="2022-12-07T00:38:58.027" v="346" actId="27636"/>
      <pc:docMkLst>
        <pc:docMk/>
      </pc:docMkLst>
      <pc:sldChg chg="modSp mod">
        <pc:chgData name="Erick Rodríguez Martínez" userId="af213bf48821fd11" providerId="LiveId" clId="{B48EF736-03DC-4651-8C2B-2087BE479744}" dt="2022-12-07T00:38:58.027" v="346" actId="27636"/>
        <pc:sldMkLst>
          <pc:docMk/>
          <pc:sldMk cId="1353498096" sldId="256"/>
        </pc:sldMkLst>
        <pc:spChg chg="mod">
          <ac:chgData name="Erick Rodríguez Martínez" userId="af213bf48821fd11" providerId="LiveId" clId="{B48EF736-03DC-4651-8C2B-2087BE479744}" dt="2022-12-07T00:38:58.027" v="346" actId="27636"/>
          <ac:spMkLst>
            <pc:docMk/>
            <pc:sldMk cId="1353498096" sldId="256"/>
            <ac:spMk id="3" creationId="{00000000-0000-0000-0000-000000000000}"/>
          </ac:spMkLst>
        </pc:spChg>
      </pc:sldChg>
      <pc:sldChg chg="addSp delSp modSp mod">
        <pc:chgData name="Erick Rodríguez Martínez" userId="af213bf48821fd11" providerId="LiveId" clId="{B48EF736-03DC-4651-8C2B-2087BE479744}" dt="2022-12-07T00:21:35.354" v="207" actId="404"/>
        <pc:sldMkLst>
          <pc:docMk/>
          <pc:sldMk cId="3177526809" sldId="281"/>
        </pc:sldMkLst>
        <pc:spChg chg="add del mod">
          <ac:chgData name="Erick Rodríguez Martínez" userId="af213bf48821fd11" providerId="LiveId" clId="{B48EF736-03DC-4651-8C2B-2087BE479744}" dt="2022-12-07T00:17:58.937" v="122" actId="478"/>
          <ac:spMkLst>
            <pc:docMk/>
            <pc:sldMk cId="3177526809" sldId="281"/>
            <ac:spMk id="3" creationId="{7478D5A2-CA52-408D-B89E-03F17C82A8F7}"/>
          </ac:spMkLst>
        </pc:spChg>
        <pc:spChg chg="mod">
          <ac:chgData name="Erick Rodríguez Martínez" userId="af213bf48821fd11" providerId="LiveId" clId="{B48EF736-03DC-4651-8C2B-2087BE479744}" dt="2022-12-07T00:21:35.354" v="207" actId="404"/>
          <ac:spMkLst>
            <pc:docMk/>
            <pc:sldMk cId="3177526809" sldId="281"/>
            <ac:spMk id="5" creationId="{00000000-0000-0000-0000-000000000000}"/>
          </ac:spMkLst>
        </pc:spChg>
        <pc:spChg chg="add del mod">
          <ac:chgData name="Erick Rodríguez Martínez" userId="af213bf48821fd11" providerId="LiveId" clId="{B48EF736-03DC-4651-8C2B-2087BE479744}" dt="2022-12-07T00:15:06.876" v="74" actId="478"/>
          <ac:spMkLst>
            <pc:docMk/>
            <pc:sldMk cId="3177526809" sldId="281"/>
            <ac:spMk id="6" creationId="{FED77D0E-3AEA-EA0C-8E5D-8934AC5B8755}"/>
          </ac:spMkLst>
        </pc:spChg>
        <pc:spChg chg="add mod">
          <ac:chgData name="Erick Rodríguez Martínez" userId="af213bf48821fd11" providerId="LiveId" clId="{B48EF736-03DC-4651-8C2B-2087BE479744}" dt="2022-12-07T00:21:17.933" v="205" actId="14100"/>
          <ac:spMkLst>
            <pc:docMk/>
            <pc:sldMk cId="3177526809" sldId="281"/>
            <ac:spMk id="7" creationId="{27664E9E-B095-3907-680B-3B42B6278CCA}"/>
          </ac:spMkLst>
        </pc:spChg>
        <pc:spChg chg="add mod">
          <ac:chgData name="Erick Rodríguez Martínez" userId="af213bf48821fd11" providerId="LiveId" clId="{B48EF736-03DC-4651-8C2B-2087BE479744}" dt="2022-12-07T00:21:07.354" v="182" actId="14100"/>
          <ac:spMkLst>
            <pc:docMk/>
            <pc:sldMk cId="3177526809" sldId="281"/>
            <ac:spMk id="8" creationId="{741BAFA2-D3AF-A78A-34A7-FB2DC8E96C4C}"/>
          </ac:spMkLst>
        </pc:spChg>
        <pc:spChg chg="del">
          <ac:chgData name="Erick Rodríguez Martínez" userId="af213bf48821fd11" providerId="LiveId" clId="{B48EF736-03DC-4651-8C2B-2087BE479744}" dt="2022-12-07T00:15:03.419" v="71" actId="478"/>
          <ac:spMkLst>
            <pc:docMk/>
            <pc:sldMk cId="3177526809" sldId="281"/>
            <ac:spMk id="9" creationId="{00000000-0000-0000-0000-000000000000}"/>
          </ac:spMkLst>
        </pc:spChg>
        <pc:spChg chg="add del">
          <ac:chgData name="Erick Rodríguez Martínez" userId="af213bf48821fd11" providerId="LiveId" clId="{B48EF736-03DC-4651-8C2B-2087BE479744}" dt="2022-12-07T00:16:56.199" v="104" actId="478"/>
          <ac:spMkLst>
            <pc:docMk/>
            <pc:sldMk cId="3177526809" sldId="281"/>
            <ac:spMk id="10" creationId="{00000000-0000-0000-0000-000000000000}"/>
          </ac:spMkLst>
        </pc:spChg>
        <pc:spChg chg="mod">
          <ac:chgData name="Erick Rodríguez Martínez" userId="af213bf48821fd11" providerId="LiveId" clId="{B48EF736-03DC-4651-8C2B-2087BE479744}" dt="2022-12-07T00:21:13.420" v="204" actId="1037"/>
          <ac:spMkLst>
            <pc:docMk/>
            <pc:sldMk cId="3177526809" sldId="281"/>
            <ac:spMk id="11" creationId="{00000000-0000-0000-0000-000000000000}"/>
          </ac:spMkLst>
        </pc:spChg>
        <pc:spChg chg="del mod">
          <ac:chgData name="Erick Rodríguez Martínez" userId="af213bf48821fd11" providerId="LiveId" clId="{B48EF736-03DC-4651-8C2B-2087BE479744}" dt="2022-12-07T00:15:34.065" v="79" actId="478"/>
          <ac:spMkLst>
            <pc:docMk/>
            <pc:sldMk cId="3177526809" sldId="281"/>
            <ac:spMk id="12" creationId="{00000000-0000-0000-0000-000000000000}"/>
          </ac:spMkLst>
        </pc:spChg>
        <pc:spChg chg="add mod">
          <ac:chgData name="Erick Rodríguez Martínez" userId="af213bf48821fd11" providerId="LiveId" clId="{B48EF736-03DC-4651-8C2B-2087BE479744}" dt="2022-12-07T00:21:13.420" v="204" actId="1037"/>
          <ac:spMkLst>
            <pc:docMk/>
            <pc:sldMk cId="3177526809" sldId="281"/>
            <ac:spMk id="13" creationId="{1B19CFB0-3ECE-EBA7-7D2F-4D5C87E17606}"/>
          </ac:spMkLst>
        </pc:spChg>
        <pc:spChg chg="add del mod">
          <ac:chgData name="Erick Rodríguez Martínez" userId="af213bf48821fd11" providerId="LiveId" clId="{B48EF736-03DC-4651-8C2B-2087BE479744}" dt="2022-12-07T00:16:58.514" v="106" actId="478"/>
          <ac:spMkLst>
            <pc:docMk/>
            <pc:sldMk cId="3177526809" sldId="281"/>
            <ac:spMk id="15" creationId="{8B706D63-4AD6-E31B-C5FE-3B635A626BCC}"/>
          </ac:spMkLst>
        </pc:spChg>
      </pc:sldChg>
      <pc:sldChg chg="modSp mod">
        <pc:chgData name="Erick Rodríguez Martínez" userId="af213bf48821fd11" providerId="LiveId" clId="{B48EF736-03DC-4651-8C2B-2087BE479744}" dt="2022-12-06T23:47:11.352" v="22" actId="20577"/>
        <pc:sldMkLst>
          <pc:docMk/>
          <pc:sldMk cId="657416012" sldId="305"/>
        </pc:sldMkLst>
        <pc:spChg chg="mod">
          <ac:chgData name="Erick Rodríguez Martínez" userId="af213bf48821fd11" providerId="LiveId" clId="{B48EF736-03DC-4651-8C2B-2087BE479744}" dt="2022-12-06T23:47:11.352" v="22" actId="20577"/>
          <ac:spMkLst>
            <pc:docMk/>
            <pc:sldMk cId="657416012" sldId="305"/>
            <ac:spMk id="11" creationId="{9B2B1433-515A-39FD-69D1-8896EB8A3AD0}"/>
          </ac:spMkLst>
        </pc:spChg>
      </pc:sldChg>
      <pc:sldChg chg="modSp mod">
        <pc:chgData name="Erick Rodríguez Martínez" userId="af213bf48821fd11" providerId="LiveId" clId="{B48EF736-03DC-4651-8C2B-2087BE479744}" dt="2022-12-07T00:28:38.307" v="332" actId="1036"/>
        <pc:sldMkLst>
          <pc:docMk/>
          <pc:sldMk cId="719204304" sldId="314"/>
        </pc:sldMkLst>
        <pc:spChg chg="mod">
          <ac:chgData name="Erick Rodríguez Martínez" userId="af213bf48821fd11" providerId="LiveId" clId="{B48EF736-03DC-4651-8C2B-2087BE479744}" dt="2022-12-07T00:28:38.307" v="332" actId="1036"/>
          <ac:spMkLst>
            <pc:docMk/>
            <pc:sldMk cId="719204304" sldId="314"/>
            <ac:spMk id="11" creationId="{9B2B1433-515A-39FD-69D1-8896EB8A3AD0}"/>
          </ac:spMkLst>
        </pc:spChg>
      </pc:sldChg>
      <pc:sldChg chg="modSp mod">
        <pc:chgData name="Erick Rodríguez Martínez" userId="af213bf48821fd11" providerId="LiveId" clId="{B48EF736-03DC-4651-8C2B-2087BE479744}" dt="2022-12-07T00:26:31.186" v="331" actId="1038"/>
        <pc:sldMkLst>
          <pc:docMk/>
          <pc:sldMk cId="4113148377" sldId="316"/>
        </pc:sldMkLst>
        <pc:spChg chg="mod">
          <ac:chgData name="Erick Rodríguez Martínez" userId="af213bf48821fd11" providerId="LiveId" clId="{B48EF736-03DC-4651-8C2B-2087BE479744}" dt="2022-12-07T00:26:31.186" v="331" actId="1038"/>
          <ac:spMkLst>
            <pc:docMk/>
            <pc:sldMk cId="4113148377" sldId="316"/>
            <ac:spMk id="17" creationId="{C3D2F7B7-CDE3-A740-71F9-E6FBDCA51E1F}"/>
          </ac:spMkLst>
        </pc:spChg>
      </pc:sldChg>
      <pc:sldChg chg="modSp mod">
        <pc:chgData name="Erick Rodríguez Martínez" userId="af213bf48821fd11" providerId="LiveId" clId="{B48EF736-03DC-4651-8C2B-2087BE479744}" dt="2022-12-07T00:38:39.899" v="338" actId="20577"/>
        <pc:sldMkLst>
          <pc:docMk/>
          <pc:sldMk cId="3650098460" sldId="317"/>
        </pc:sldMkLst>
        <pc:spChg chg="mod">
          <ac:chgData name="Erick Rodríguez Martínez" userId="af213bf48821fd11" providerId="LiveId" clId="{B48EF736-03DC-4651-8C2B-2087BE479744}" dt="2022-12-07T00:29:06.472" v="335" actId="14100"/>
          <ac:spMkLst>
            <pc:docMk/>
            <pc:sldMk cId="3650098460" sldId="317"/>
            <ac:spMk id="2" creationId="{4AF431E5-35B9-5CF0-5CC3-69E8EFD4A408}"/>
          </ac:spMkLst>
        </pc:spChg>
        <pc:spChg chg="mod">
          <ac:chgData name="Erick Rodríguez Martínez" userId="af213bf48821fd11" providerId="LiveId" clId="{B48EF736-03DC-4651-8C2B-2087BE479744}" dt="2022-12-07T00:28:56.663" v="333" actId="14100"/>
          <ac:spMkLst>
            <pc:docMk/>
            <pc:sldMk cId="3650098460" sldId="317"/>
            <ac:spMk id="3" creationId="{DA487D86-42BA-92FE-4828-C9D3D62524D5}"/>
          </ac:spMkLst>
        </pc:spChg>
        <pc:spChg chg="mod">
          <ac:chgData name="Erick Rodríguez Martínez" userId="af213bf48821fd11" providerId="LiveId" clId="{B48EF736-03DC-4651-8C2B-2087BE479744}" dt="2022-12-07T00:38:39.899" v="338" actId="20577"/>
          <ac:spMkLst>
            <pc:docMk/>
            <pc:sldMk cId="3650098460" sldId="317"/>
            <ac:spMk id="4" creationId="{C3A959B8-50A6-9A5C-73D6-34EEF043D298}"/>
          </ac:spMkLst>
        </pc:spChg>
        <pc:spChg chg="mod">
          <ac:chgData name="Erick Rodríguez Martínez" userId="af213bf48821fd11" providerId="LiveId" clId="{B48EF736-03DC-4651-8C2B-2087BE479744}" dt="2022-12-06T23:57:43.046" v="45" actId="14100"/>
          <ac:spMkLst>
            <pc:docMk/>
            <pc:sldMk cId="3650098460" sldId="317"/>
            <ac:spMk id="9" creationId="{69B348D5-2DAC-CA9F-4439-F1239FB69EFB}"/>
          </ac:spMkLst>
        </pc:spChg>
        <pc:spChg chg="mod">
          <ac:chgData name="Erick Rodríguez Martínez" userId="af213bf48821fd11" providerId="LiveId" clId="{B48EF736-03DC-4651-8C2B-2087BE479744}" dt="2022-12-07T00:25:34.665" v="320" actId="14100"/>
          <ac:spMkLst>
            <pc:docMk/>
            <pc:sldMk cId="3650098460" sldId="317"/>
            <ac:spMk id="23" creationId="{B9A12918-3915-AFCD-4F0D-D40D0AE4894F}"/>
          </ac:spMkLst>
        </pc:spChg>
        <pc:picChg chg="mod">
          <ac:chgData name="Erick Rodríguez Martínez" userId="af213bf48821fd11" providerId="LiveId" clId="{B48EF736-03DC-4651-8C2B-2087BE479744}" dt="2022-12-07T00:25:28.308" v="318" actId="14100"/>
          <ac:picMkLst>
            <pc:docMk/>
            <pc:sldMk cId="3650098460" sldId="317"/>
            <ac:picMk id="12" creationId="{1367C868-2140-10CC-72BC-A0455204B78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B9FB8-9AA6-4989-A566-781D45F16DA6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AE477-B6F3-4106-B6B4-8A35238FF5E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5341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87B69-C370-42EF-988A-F3DBEDA7DB52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FEDB0-68D4-42D6-83A6-865272B2CDB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519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FEDB0-68D4-42D6-83A6-865272B2CDB4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388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EDB0-68D4-42D6-83A6-865272B2CDB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905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/>
          <p:cNvSpPr/>
          <p:nvPr userDrawn="1"/>
        </p:nvSpPr>
        <p:spPr bwMode="auto">
          <a:xfrm>
            <a:off x="984250" y="-4763"/>
            <a:ext cx="1063625" cy="278288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rgbClr val="13A193"/>
          </a:solidFill>
          <a:ln>
            <a:noFill/>
          </a:ln>
        </p:spPr>
      </p:sp>
      <p:sp>
        <p:nvSpPr>
          <p:cNvPr id="23" name="Freeform 7"/>
          <p:cNvSpPr/>
          <p:nvPr userDrawn="1"/>
        </p:nvSpPr>
        <p:spPr bwMode="auto">
          <a:xfrm>
            <a:off x="546100" y="-4763"/>
            <a:ext cx="1035050" cy="2673350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4" name="Freeform 9"/>
          <p:cNvSpPr/>
          <p:nvPr userDrawn="1"/>
        </p:nvSpPr>
        <p:spPr bwMode="auto">
          <a:xfrm>
            <a:off x="546100" y="2582862"/>
            <a:ext cx="2693987" cy="427513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</p:sp>
      <p:sp>
        <p:nvSpPr>
          <p:cNvPr id="25" name="Freeform 10"/>
          <p:cNvSpPr/>
          <p:nvPr userDrawn="1"/>
        </p:nvSpPr>
        <p:spPr bwMode="auto">
          <a:xfrm>
            <a:off x="989012" y="2692400"/>
            <a:ext cx="3332162" cy="4165600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rgbClr val="1A7066"/>
          </a:solidFill>
          <a:ln>
            <a:noFill/>
          </a:ln>
        </p:spPr>
      </p:sp>
      <p:sp>
        <p:nvSpPr>
          <p:cNvPr id="26" name="Freeform 11"/>
          <p:cNvSpPr/>
          <p:nvPr userDrawn="1"/>
        </p:nvSpPr>
        <p:spPr bwMode="auto">
          <a:xfrm>
            <a:off x="984250" y="2687637"/>
            <a:ext cx="4576762" cy="4170363"/>
          </a:xfrm>
          <a:custGeom>
            <a:avLst/>
            <a:gdLst/>
            <a:ahLst/>
            <a:cxnLst/>
            <a:rect l="0" t="0" r="r" b="b"/>
            <a:pathLst>
              <a:path w="2883" h="2627">
                <a:moveTo>
                  <a:pt x="0" y="0"/>
                </a:moveTo>
                <a:lnTo>
                  <a:pt x="3" y="3"/>
                </a:lnTo>
                <a:lnTo>
                  <a:pt x="2102" y="2627"/>
                </a:lnTo>
                <a:lnTo>
                  <a:pt x="2883" y="2627"/>
                </a:lnTo>
                <a:lnTo>
                  <a:pt x="225" y="57"/>
                </a:lnTo>
                <a:lnTo>
                  <a:pt x="0" y="0"/>
                </a:lnTo>
                <a:close/>
              </a:path>
            </a:pathLst>
          </a:custGeom>
          <a:solidFill>
            <a:srgbClr val="1A7066"/>
          </a:solidFill>
          <a:ln>
            <a:noFill/>
          </a:ln>
        </p:spPr>
      </p:sp>
      <p:sp>
        <p:nvSpPr>
          <p:cNvPr id="27" name="Freeform 12"/>
          <p:cNvSpPr/>
          <p:nvPr userDrawn="1"/>
        </p:nvSpPr>
        <p:spPr bwMode="auto">
          <a:xfrm>
            <a:off x="546100" y="2578100"/>
            <a:ext cx="3584575" cy="4279900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032760"/>
            <a:ext cx="9860280" cy="963507"/>
          </a:xfr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Administración de Proyectos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para|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  <p:sp>
        <p:nvSpPr>
          <p:cNvPr id="20" name="Marcador de número de diapositiva 5"/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ADF17-A759-47F3-AF18-921164C89B5B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21" name="Rectángulo 20"/>
          <p:cNvSpPr/>
          <p:nvPr userDrawn="1"/>
        </p:nvSpPr>
        <p:spPr>
          <a:xfrm>
            <a:off x="-25400" y="6457076"/>
            <a:ext cx="12242801" cy="509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8" name="Imagen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448" y="6528845"/>
            <a:ext cx="838200" cy="295275"/>
          </a:xfrm>
          <a:prstGeom prst="rect">
            <a:avLst/>
          </a:prstGeom>
        </p:spPr>
      </p:pic>
      <p:sp>
        <p:nvSpPr>
          <p:cNvPr id="29" name="CuadroTexto 28"/>
          <p:cNvSpPr txBox="1"/>
          <p:nvPr userDrawn="1"/>
        </p:nvSpPr>
        <p:spPr>
          <a:xfrm>
            <a:off x="1" y="6520169"/>
            <a:ext cx="440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TECNOLÓGICA DE MORELIA</a:t>
            </a:r>
          </a:p>
          <a:p>
            <a:r>
              <a:rPr lang="es-MX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T.S.U. ERICK RODRÍGUEZ MARTÍNEZ</a:t>
            </a:r>
          </a:p>
        </p:txBody>
      </p:sp>
      <p:sp>
        <p:nvSpPr>
          <p:cNvPr id="30" name="CuadroTexto 29"/>
          <p:cNvSpPr txBox="1"/>
          <p:nvPr userDrawn="1"/>
        </p:nvSpPr>
        <p:spPr>
          <a:xfrm>
            <a:off x="4436214" y="6516315"/>
            <a:ext cx="371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rgbClr val="18A2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 EN MANTENIMIENTO INDUSTRIAL</a:t>
            </a:r>
          </a:p>
        </p:txBody>
      </p:sp>
    </p:spTree>
    <p:extLst>
      <p:ext uri="{BB962C8B-B14F-4D97-AF65-F5344CB8AC3E}">
        <p14:creationId xmlns:p14="http://schemas.microsoft.com/office/powerpoint/2010/main" val="254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529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997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373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000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0139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431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4570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8392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6776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2407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/>
          <p:cNvSpPr/>
          <p:nvPr userDrawn="1"/>
        </p:nvSpPr>
        <p:spPr bwMode="auto">
          <a:xfrm>
            <a:off x="984250" y="-4763"/>
            <a:ext cx="1063625" cy="278288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 7"/>
          <p:cNvSpPr/>
          <p:nvPr userDrawn="1"/>
        </p:nvSpPr>
        <p:spPr bwMode="auto">
          <a:xfrm>
            <a:off x="546100" y="-4763"/>
            <a:ext cx="1035050" cy="2673350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4" name="Freeform 9"/>
          <p:cNvSpPr/>
          <p:nvPr userDrawn="1"/>
        </p:nvSpPr>
        <p:spPr bwMode="auto">
          <a:xfrm>
            <a:off x="546100" y="2582862"/>
            <a:ext cx="2693987" cy="427513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</p:sp>
      <p:sp>
        <p:nvSpPr>
          <p:cNvPr id="25" name="Freeform 10"/>
          <p:cNvSpPr/>
          <p:nvPr userDrawn="1"/>
        </p:nvSpPr>
        <p:spPr bwMode="auto">
          <a:xfrm>
            <a:off x="989012" y="2692400"/>
            <a:ext cx="3332162" cy="4165600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6" name="Freeform 11"/>
          <p:cNvSpPr/>
          <p:nvPr userDrawn="1"/>
        </p:nvSpPr>
        <p:spPr bwMode="auto">
          <a:xfrm>
            <a:off x="984250" y="2687637"/>
            <a:ext cx="4576762" cy="4170363"/>
          </a:xfrm>
          <a:custGeom>
            <a:avLst/>
            <a:gdLst/>
            <a:ahLst/>
            <a:cxnLst/>
            <a:rect l="0" t="0" r="r" b="b"/>
            <a:pathLst>
              <a:path w="2883" h="2627">
                <a:moveTo>
                  <a:pt x="0" y="0"/>
                </a:moveTo>
                <a:lnTo>
                  <a:pt x="3" y="3"/>
                </a:lnTo>
                <a:lnTo>
                  <a:pt x="2102" y="2627"/>
                </a:lnTo>
                <a:lnTo>
                  <a:pt x="2883" y="2627"/>
                </a:lnTo>
                <a:lnTo>
                  <a:pt x="225" y="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" name="Freeform 12"/>
          <p:cNvSpPr/>
          <p:nvPr userDrawn="1"/>
        </p:nvSpPr>
        <p:spPr bwMode="auto">
          <a:xfrm>
            <a:off x="546100" y="2578100"/>
            <a:ext cx="3584575" cy="4279900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032760"/>
            <a:ext cx="9860280" cy="963507"/>
          </a:xfr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 anchor="b">
            <a:normAutofit/>
          </a:bodyPr>
          <a:lstStyle>
            <a:lvl1pPr algn="r">
              <a:defRPr sz="6000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What´s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para|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  <p:sp>
        <p:nvSpPr>
          <p:cNvPr id="20" name="Marcador de número de diapositiva 5"/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ADF17-A759-47F3-AF18-921164C89B5B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18" name="Rectángulo 17"/>
          <p:cNvSpPr/>
          <p:nvPr userDrawn="1"/>
        </p:nvSpPr>
        <p:spPr>
          <a:xfrm>
            <a:off x="0" y="6457076"/>
            <a:ext cx="12191999" cy="400924"/>
          </a:xfrm>
          <a:prstGeom prst="rect">
            <a:avLst/>
          </a:prstGeom>
          <a:solidFill>
            <a:srgbClr val="800000"/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1" y="6454129"/>
            <a:ext cx="440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ROMA | IA</a:t>
            </a:r>
          </a:p>
          <a:p>
            <a:r>
              <a:rPr lang="es-MX" sz="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IMI.</a:t>
            </a:r>
            <a:r>
              <a:rPr lang="es-MX" sz="800" b="1" baseline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ERICK RODRÍGUEZ MARTÍNEZ </a:t>
            </a:r>
          </a:p>
          <a:p>
            <a:r>
              <a:rPr lang="es-MX" sz="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M.C.</a:t>
            </a:r>
            <a:r>
              <a:rPr lang="es-MX" sz="800" b="1" baseline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MARCO A. RODRÍGUEZ MARTÍNEZ</a:t>
            </a:r>
            <a:endParaRPr lang="es-MX" sz="8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-25400" y="6409680"/>
            <a:ext cx="122174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CuadroTexto 30"/>
          <p:cNvSpPr txBox="1"/>
          <p:nvPr userDrawn="1"/>
        </p:nvSpPr>
        <p:spPr>
          <a:xfrm>
            <a:off x="4551679" y="6484609"/>
            <a:ext cx="374827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es-MX" sz="1200" b="1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 –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53137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/>
          <p:cNvSpPr/>
          <p:nvPr userDrawn="1"/>
        </p:nvSpPr>
        <p:spPr bwMode="auto">
          <a:xfrm>
            <a:off x="984250" y="-4763"/>
            <a:ext cx="1063625" cy="278288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rgbClr val="13A193"/>
          </a:solidFill>
          <a:ln>
            <a:noFill/>
          </a:ln>
        </p:spPr>
      </p:sp>
      <p:sp>
        <p:nvSpPr>
          <p:cNvPr id="23" name="Freeform 7"/>
          <p:cNvSpPr/>
          <p:nvPr userDrawn="1"/>
        </p:nvSpPr>
        <p:spPr bwMode="auto">
          <a:xfrm>
            <a:off x="546100" y="-4763"/>
            <a:ext cx="1035050" cy="2673350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4" name="Freeform 9"/>
          <p:cNvSpPr/>
          <p:nvPr userDrawn="1"/>
        </p:nvSpPr>
        <p:spPr bwMode="auto">
          <a:xfrm>
            <a:off x="546100" y="2582862"/>
            <a:ext cx="2693987" cy="427513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</p:sp>
      <p:sp>
        <p:nvSpPr>
          <p:cNvPr id="25" name="Freeform 10"/>
          <p:cNvSpPr/>
          <p:nvPr userDrawn="1"/>
        </p:nvSpPr>
        <p:spPr bwMode="auto">
          <a:xfrm>
            <a:off x="989012" y="2692400"/>
            <a:ext cx="3332162" cy="4165600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rgbClr val="1A7066"/>
          </a:solidFill>
          <a:ln>
            <a:noFill/>
          </a:ln>
        </p:spPr>
      </p:sp>
      <p:sp>
        <p:nvSpPr>
          <p:cNvPr id="26" name="Freeform 11"/>
          <p:cNvSpPr/>
          <p:nvPr userDrawn="1"/>
        </p:nvSpPr>
        <p:spPr bwMode="auto">
          <a:xfrm>
            <a:off x="984250" y="2687637"/>
            <a:ext cx="4576762" cy="4170363"/>
          </a:xfrm>
          <a:custGeom>
            <a:avLst/>
            <a:gdLst/>
            <a:ahLst/>
            <a:cxnLst/>
            <a:rect l="0" t="0" r="r" b="b"/>
            <a:pathLst>
              <a:path w="2883" h="2627">
                <a:moveTo>
                  <a:pt x="0" y="0"/>
                </a:moveTo>
                <a:lnTo>
                  <a:pt x="3" y="3"/>
                </a:lnTo>
                <a:lnTo>
                  <a:pt x="2102" y="2627"/>
                </a:lnTo>
                <a:lnTo>
                  <a:pt x="2883" y="2627"/>
                </a:lnTo>
                <a:lnTo>
                  <a:pt x="225" y="57"/>
                </a:lnTo>
                <a:lnTo>
                  <a:pt x="0" y="0"/>
                </a:lnTo>
                <a:close/>
              </a:path>
            </a:pathLst>
          </a:custGeom>
          <a:solidFill>
            <a:srgbClr val="1A7066"/>
          </a:solidFill>
          <a:ln>
            <a:noFill/>
          </a:ln>
        </p:spPr>
      </p:sp>
      <p:sp>
        <p:nvSpPr>
          <p:cNvPr id="27" name="Freeform 12"/>
          <p:cNvSpPr/>
          <p:nvPr userDrawn="1"/>
        </p:nvSpPr>
        <p:spPr bwMode="auto">
          <a:xfrm>
            <a:off x="546100" y="2578100"/>
            <a:ext cx="3584575" cy="4279900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032760"/>
            <a:ext cx="9860280" cy="963507"/>
          </a:xfr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Administración de Proyectos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para|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  <p:sp>
        <p:nvSpPr>
          <p:cNvPr id="16" name="Subtitle 2"/>
          <p:cNvSpPr txBox="1">
            <a:spLocks/>
          </p:cNvSpPr>
          <p:nvPr userDrawn="1"/>
        </p:nvSpPr>
        <p:spPr>
          <a:xfrm>
            <a:off x="2745011" y="1386681"/>
            <a:ext cx="6987645" cy="1388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20" name="Marcador de número de diapositiva 5"/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ADF17-A759-47F3-AF18-921164C89B5B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21" name="Rectángulo 20"/>
          <p:cNvSpPr/>
          <p:nvPr userDrawn="1"/>
        </p:nvSpPr>
        <p:spPr>
          <a:xfrm>
            <a:off x="-25400" y="6457076"/>
            <a:ext cx="12242801" cy="509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8" name="Imagen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448" y="6528845"/>
            <a:ext cx="838200" cy="295275"/>
          </a:xfrm>
          <a:prstGeom prst="rect">
            <a:avLst/>
          </a:prstGeom>
        </p:spPr>
      </p:pic>
      <p:sp>
        <p:nvSpPr>
          <p:cNvPr id="29" name="CuadroTexto 28"/>
          <p:cNvSpPr txBox="1"/>
          <p:nvPr userDrawn="1"/>
        </p:nvSpPr>
        <p:spPr>
          <a:xfrm>
            <a:off x="1" y="6520169"/>
            <a:ext cx="440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TECNOLÓGICA DE MORELIA</a:t>
            </a:r>
          </a:p>
          <a:p>
            <a:r>
              <a:rPr lang="es-MX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T.S.U. ERICK RODRÍGUEZ MARTÍNEZ</a:t>
            </a:r>
          </a:p>
        </p:txBody>
      </p:sp>
      <p:sp>
        <p:nvSpPr>
          <p:cNvPr id="30" name="CuadroTexto 29"/>
          <p:cNvSpPr txBox="1"/>
          <p:nvPr userDrawn="1"/>
        </p:nvSpPr>
        <p:spPr>
          <a:xfrm>
            <a:off x="4436214" y="6516315"/>
            <a:ext cx="371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rgbClr val="18A2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 EN MANTENIMIENTO INDUSTRIAL</a:t>
            </a:r>
          </a:p>
        </p:txBody>
      </p:sp>
    </p:spTree>
    <p:extLst>
      <p:ext uri="{BB962C8B-B14F-4D97-AF65-F5344CB8AC3E}">
        <p14:creationId xmlns:p14="http://schemas.microsoft.com/office/powerpoint/2010/main" val="4114186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  <p:sp>
        <p:nvSpPr>
          <p:cNvPr id="7" name="Rectángulo 6"/>
          <p:cNvSpPr/>
          <p:nvPr userDrawn="1"/>
        </p:nvSpPr>
        <p:spPr>
          <a:xfrm>
            <a:off x="0" y="720103"/>
            <a:ext cx="12242800" cy="65985"/>
          </a:xfrm>
          <a:prstGeom prst="rect">
            <a:avLst/>
          </a:prstGeom>
          <a:solidFill>
            <a:srgbClr val="19A38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4531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9902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068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73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3006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3960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2471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59502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602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 anchor="ctr"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  <p:sp>
        <p:nvSpPr>
          <p:cNvPr id="7" name="Rectángulo 17">
            <a:extLst>
              <a:ext uri="{FF2B5EF4-FFF2-40B4-BE49-F238E27FC236}">
                <a16:creationId xmlns:a16="http://schemas.microsoft.com/office/drawing/2014/main" id="{1D4F4A27-B147-FDA8-2793-BBF3E5EC7990}"/>
              </a:ext>
            </a:extLst>
          </p:cNvPr>
          <p:cNvSpPr/>
          <p:nvPr userDrawn="1"/>
        </p:nvSpPr>
        <p:spPr>
          <a:xfrm>
            <a:off x="0" y="6457076"/>
            <a:ext cx="12191999" cy="4009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18">
            <a:extLst>
              <a:ext uri="{FF2B5EF4-FFF2-40B4-BE49-F238E27FC236}">
                <a16:creationId xmlns:a16="http://schemas.microsoft.com/office/drawing/2014/main" id="{E68CCEDD-7A5A-4EC9-10A0-16C68CC56065}"/>
              </a:ext>
            </a:extLst>
          </p:cNvPr>
          <p:cNvSpPr txBox="1"/>
          <p:nvPr userDrawn="1"/>
        </p:nvSpPr>
        <p:spPr>
          <a:xfrm>
            <a:off x="1" y="6454129"/>
            <a:ext cx="440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ROMA | IA</a:t>
            </a:r>
          </a:p>
          <a:p>
            <a:r>
              <a:rPr lang="es-MX" sz="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IMI.</a:t>
            </a:r>
            <a:r>
              <a:rPr lang="es-MX" sz="800" b="1" baseline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ERICK RODRÍGUEZ MARTÍNEZ </a:t>
            </a:r>
          </a:p>
          <a:p>
            <a:r>
              <a:rPr lang="es-MX" sz="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M.C.</a:t>
            </a:r>
            <a:r>
              <a:rPr lang="es-MX" sz="800" b="1" baseline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MARCO A. RODRÍGUEZ MARTÍNEZ</a:t>
            </a:r>
            <a:endParaRPr lang="es-MX" sz="8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30">
            <a:extLst>
              <a:ext uri="{FF2B5EF4-FFF2-40B4-BE49-F238E27FC236}">
                <a16:creationId xmlns:a16="http://schemas.microsoft.com/office/drawing/2014/main" id="{88403D89-FCE0-D0BD-9839-E718454A8DC0}"/>
              </a:ext>
            </a:extLst>
          </p:cNvPr>
          <p:cNvSpPr txBox="1"/>
          <p:nvPr userDrawn="1"/>
        </p:nvSpPr>
        <p:spPr>
          <a:xfrm>
            <a:off x="4551679" y="6484609"/>
            <a:ext cx="374827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es-MX" sz="1200" b="1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 – IMAGE CLASSIFICATION</a:t>
            </a:r>
          </a:p>
        </p:txBody>
      </p:sp>
      <p:sp>
        <p:nvSpPr>
          <p:cNvPr id="18" name="Rectángulo 27">
            <a:extLst>
              <a:ext uri="{FF2B5EF4-FFF2-40B4-BE49-F238E27FC236}">
                <a16:creationId xmlns:a16="http://schemas.microsoft.com/office/drawing/2014/main" id="{6D846CAE-7B46-3108-7BB6-AB0D13EC251F}"/>
              </a:ext>
            </a:extLst>
          </p:cNvPr>
          <p:cNvSpPr/>
          <p:nvPr userDrawn="1"/>
        </p:nvSpPr>
        <p:spPr>
          <a:xfrm>
            <a:off x="-25400" y="6409680"/>
            <a:ext cx="122174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27">
            <a:extLst>
              <a:ext uri="{FF2B5EF4-FFF2-40B4-BE49-F238E27FC236}">
                <a16:creationId xmlns:a16="http://schemas.microsoft.com/office/drawing/2014/main" id="{80664D5D-092D-5EB5-A5BD-10C138F7BE97}"/>
              </a:ext>
            </a:extLst>
          </p:cNvPr>
          <p:cNvSpPr/>
          <p:nvPr userDrawn="1"/>
        </p:nvSpPr>
        <p:spPr>
          <a:xfrm>
            <a:off x="-12701" y="680144"/>
            <a:ext cx="122174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A6B855-6BF0-CC7A-C033-F37A7A26C936}"/>
              </a:ext>
            </a:extLst>
          </p:cNvPr>
          <p:cNvGrpSpPr/>
          <p:nvPr userDrawn="1"/>
        </p:nvGrpSpPr>
        <p:grpSpPr>
          <a:xfrm>
            <a:off x="237490" y="160778"/>
            <a:ext cx="1377950" cy="406562"/>
            <a:chOff x="34290" y="57412"/>
            <a:chExt cx="1924050" cy="56768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D0DECD9-9FDA-A5C7-58E3-090EE7DC6A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11" b="89474" l="4032" r="94758">
                          <a14:foregroundMark x1="43548" y1="21053" x2="43548" y2="21053"/>
                          <a14:foregroundMark x1="43548" y1="21053" x2="43548" y2="21053"/>
                          <a14:foregroundMark x1="43548" y1="21053" x2="43548" y2="21053"/>
                          <a14:foregroundMark x1="43548" y1="21053" x2="43548" y2="21053"/>
                          <a14:foregroundMark x1="46371" y1="82895" x2="23790" y2="52632"/>
                          <a14:foregroundMark x1="49597" y1="73684" x2="25000" y2="40789"/>
                          <a14:foregroundMark x1="9677" y1="21053" x2="9677" y2="32895"/>
                          <a14:foregroundMark x1="11694" y1="43421" x2="5242" y2="27632"/>
                          <a14:foregroundMark x1="6452" y1="23684" x2="5645" y2="31579"/>
                          <a14:foregroundMark x1="8871" y1="35526" x2="9274" y2="35526"/>
                          <a14:foregroundMark x1="11694" y1="40789" x2="48790" y2="88158"/>
                          <a14:foregroundMark x1="23387" y1="31579" x2="56452" y2="34211"/>
                          <a14:foregroundMark x1="95161" y1="27632" x2="83871" y2="26316"/>
                          <a14:foregroundMark x1="93952" y1="25000" x2="73387" y2="27632"/>
                          <a14:foregroundMark x1="4032" y1="22368" x2="17339" y2="51316"/>
                        </a14:backgroundRemoval>
                      </a14:imgEffect>
                    </a14:imgLayer>
                  </a14:imgProps>
                </a:ext>
              </a:extLst>
            </a:blip>
            <a:srcRect l="51549"/>
            <a:stretch/>
          </p:blipFill>
          <p:spPr>
            <a:xfrm>
              <a:off x="634355" y="286325"/>
              <a:ext cx="465184" cy="3387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48F02E-184B-6BA5-BCC3-748D795F84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11" b="89474" l="4032" r="94758">
                          <a14:foregroundMark x1="43548" y1="21053" x2="43548" y2="21053"/>
                          <a14:foregroundMark x1="43548" y1="21053" x2="43548" y2="21053"/>
                          <a14:foregroundMark x1="43548" y1="21053" x2="43548" y2="21053"/>
                          <a14:foregroundMark x1="43548" y1="21053" x2="43548" y2="21053"/>
                          <a14:foregroundMark x1="46371" y1="82895" x2="23790" y2="52632"/>
                          <a14:foregroundMark x1="49597" y1="73684" x2="25000" y2="40789"/>
                          <a14:foregroundMark x1="9677" y1="21053" x2="9677" y2="32895"/>
                          <a14:foregroundMark x1="11694" y1="43421" x2="5242" y2="27632"/>
                          <a14:foregroundMark x1="6452" y1="23684" x2="5645" y2="31579"/>
                          <a14:foregroundMark x1="8871" y1="35526" x2="9274" y2="35526"/>
                          <a14:foregroundMark x1="11694" y1="40789" x2="48790" y2="88158"/>
                          <a14:foregroundMark x1="23387" y1="31579" x2="56452" y2="34211"/>
                          <a14:foregroundMark x1="95161" y1="27632" x2="83871" y2="26316"/>
                          <a14:foregroundMark x1="93952" y1="25000" x2="73387" y2="27632"/>
                          <a14:foregroundMark x1="4032" y1="22368" x2="17339" y2="513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290" y="286309"/>
              <a:ext cx="960120" cy="33877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0B09E85-820F-A045-D3D1-40A2B3B22B03}"/>
                </a:ext>
              </a:extLst>
            </p:cNvPr>
            <p:cNvGrpSpPr/>
            <p:nvPr userDrawn="1"/>
          </p:nvGrpSpPr>
          <p:grpSpPr>
            <a:xfrm>
              <a:off x="184957" y="57412"/>
              <a:ext cx="1479783" cy="502004"/>
              <a:chOff x="2551015" y="2083326"/>
              <a:chExt cx="7457979" cy="253005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17FE84-E797-D0A4-9AE5-5A4A1F2915A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>
                <a:duotone>
                  <a:srgbClr val="30ACEC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735" b="89458" l="5462" r="97059">
                            <a14:foregroundMark x1="6303" y1="48193" x2="6303" y2="48193"/>
                            <a14:foregroundMark x1="5777" y1="45181" x2="5777" y2="45181"/>
                            <a14:foregroundMark x1="17752" y1="56928" x2="17752" y2="56928"/>
                            <a14:foregroundMark x1="37920" y1="9036" x2="37920" y2="9036"/>
                            <a14:foregroundMark x1="89916" y1="34036" x2="89916" y2="34036"/>
                            <a14:foregroundMark x1="94118" y1="54217" x2="94118" y2="54217"/>
                            <a14:foregroundMark x1="97059" y1="65663" x2="97059" y2="65663"/>
                          </a14:backgroundRemoval>
                        </a14:imgEffect>
                      </a14:imgLayer>
                    </a14:imgProps>
                  </a:ext>
                </a:extLst>
              </a:blip>
              <a:srcRect r="51137" b="25675"/>
              <a:stretch/>
            </p:blipFill>
            <p:spPr>
              <a:xfrm>
                <a:off x="2551015" y="2213815"/>
                <a:ext cx="3544985" cy="188045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823466C-A614-6A68-8298-E671440E174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735" b="89458" l="5462" r="97059">
                            <a14:foregroundMark x1="6303" y1="48193" x2="6303" y2="48193"/>
                            <a14:foregroundMark x1="5777" y1="45181" x2="5777" y2="45181"/>
                            <a14:foregroundMark x1="17752" y1="56928" x2="17752" y2="56928"/>
                            <a14:foregroundMark x1="37920" y1="9036" x2="37920" y2="9036"/>
                            <a14:foregroundMark x1="89916" y1="34036" x2="89916" y2="34036"/>
                            <a14:foregroundMark x1="94118" y1="54217" x2="94118" y2="54217"/>
                            <a14:foregroundMark x1="97059" y1="65663" x2="97059" y2="65663"/>
                          </a14:backgroundRemoval>
                        </a14:imgEffect>
                      </a14:imgLayer>
                    </a14:imgProps>
                  </a:ext>
                </a:extLst>
              </a:blip>
              <a:srcRect b="25675"/>
              <a:stretch/>
            </p:blipFill>
            <p:spPr>
              <a:xfrm>
                <a:off x="2667034" y="2107270"/>
                <a:ext cx="7254871" cy="188045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3D264ED-3DA5-F92C-1CFF-E9A1D67903AE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>
                <a:duotone>
                  <a:srgbClr val="30ACEC">
                    <a:shade val="45000"/>
                    <a:satMod val="135000"/>
                  </a:srgbClr>
                  <a:prstClr val="white"/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735" b="89458" l="5462" r="97059">
                            <a14:foregroundMark x1="6303" y1="48193" x2="6303" y2="48193"/>
                            <a14:foregroundMark x1="5777" y1="45181" x2="5777" y2="45181"/>
                            <a14:foregroundMark x1="17752" y1="56928" x2="17752" y2="56928"/>
                            <a14:foregroundMark x1="37920" y1="9036" x2="37920" y2="9036"/>
                            <a14:foregroundMark x1="89916" y1="34036" x2="89916" y2="34036"/>
                            <a14:foregroundMark x1="94118" y1="54217" x2="94118" y2="54217"/>
                            <a14:foregroundMark x1="97059" y1="65663" x2="97059" y2="65663"/>
                          </a14:backgroundRemoval>
                        </a14:imgEffect>
                        <a14:imgEffect>
                          <a14:sharpenSoften amount="-5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48904" r="930"/>
              <a:stretch/>
            </p:blipFill>
            <p:spPr>
              <a:xfrm>
                <a:off x="6369440" y="2083326"/>
                <a:ext cx="3639554" cy="2530058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0059B77-BF07-408E-8E21-90A4AA3794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11" b="89474" l="4032" r="94758">
                          <a14:foregroundMark x1="43548" y1="21053" x2="43548" y2="21053"/>
                          <a14:foregroundMark x1="43548" y1="21053" x2="43548" y2="21053"/>
                          <a14:foregroundMark x1="43548" y1="21053" x2="43548" y2="21053"/>
                          <a14:foregroundMark x1="43548" y1="21053" x2="43548" y2="21053"/>
                          <a14:foregroundMark x1="46371" y1="82895" x2="23790" y2="52632"/>
                          <a14:foregroundMark x1="49597" y1="73684" x2="25000" y2="40789"/>
                          <a14:foregroundMark x1="9677" y1="21053" x2="9677" y2="32895"/>
                          <a14:foregroundMark x1="11694" y1="43421" x2="5242" y2="27632"/>
                          <a14:foregroundMark x1="6452" y1="23684" x2="5645" y2="31579"/>
                          <a14:foregroundMark x1="8871" y1="35526" x2="9274" y2="35526"/>
                          <a14:foregroundMark x1="11694" y1="40789" x2="48790" y2="88158"/>
                          <a14:foregroundMark x1="23387" y1="31579" x2="56452" y2="34211"/>
                          <a14:foregroundMark x1="95161" y1="27632" x2="83871" y2="26316"/>
                          <a14:foregroundMark x1="93952" y1="25000" x2="73387" y2="27632"/>
                          <a14:foregroundMark x1="4032" y1="22368" x2="17339" y2="513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1158895" y="111451"/>
              <a:ext cx="799445" cy="33877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9E984DA-2F78-42AB-C106-F9495F439E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35" b="89458" l="5462" r="97059">
                          <a14:foregroundMark x1="6303" y1="48193" x2="6303" y2="48193"/>
                          <a14:foregroundMark x1="5777" y1="45181" x2="5777" y2="45181"/>
                          <a14:foregroundMark x1="17752" y1="56928" x2="17752" y2="56928"/>
                          <a14:foregroundMark x1="37920" y1="9036" x2="37920" y2="9036"/>
                          <a14:foregroundMark x1="89916" y1="34036" x2="89916" y2="34036"/>
                          <a14:foregroundMark x1="94118" y1="54217" x2="94118" y2="54217"/>
                          <a14:foregroundMark x1="97059" y1="65663" x2="97059" y2="65663"/>
                        </a14:backgroundRemoval>
                      </a14:imgEffect>
                    </a14:imgLayer>
                  </a14:imgProps>
                </a:ext>
              </a:extLst>
            </a:blip>
            <a:srcRect l="86510" t="35319" b="25675"/>
            <a:stretch/>
          </p:blipFill>
          <p:spPr>
            <a:xfrm>
              <a:off x="1461220" y="243840"/>
              <a:ext cx="194184" cy="19581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3EE9EAC-840A-329C-EBD7-39A0E7332B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duotone>
                <a:srgbClr val="30ACEC">
                  <a:shade val="45000"/>
                  <a:satMod val="135000"/>
                </a:srgb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35" b="89458" l="5462" r="97059">
                          <a14:foregroundMark x1="6303" y1="48193" x2="6303" y2="48193"/>
                          <a14:foregroundMark x1="5777" y1="45181" x2="5777" y2="45181"/>
                          <a14:foregroundMark x1="17752" y1="56928" x2="17752" y2="56928"/>
                          <a14:foregroundMark x1="37920" y1="9036" x2="37920" y2="9036"/>
                          <a14:foregroundMark x1="89916" y1="34036" x2="89916" y2="34036"/>
                          <a14:foregroundMark x1="94118" y1="54217" x2="94118" y2="54217"/>
                          <a14:foregroundMark x1="97059" y1="65663" x2="97059" y2="65663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85580" r="930"/>
            <a:stretch/>
          </p:blipFill>
          <p:spPr>
            <a:xfrm>
              <a:off x="1471241" y="63840"/>
              <a:ext cx="194184" cy="502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19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01043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1645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426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73946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5293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69186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9919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  <p:sp>
        <p:nvSpPr>
          <p:cNvPr id="7" name="Rectángulo 6"/>
          <p:cNvSpPr/>
          <p:nvPr userDrawn="1"/>
        </p:nvSpPr>
        <p:spPr>
          <a:xfrm>
            <a:off x="0" y="720103"/>
            <a:ext cx="12242800" cy="65985"/>
          </a:xfrm>
          <a:prstGeom prst="rect">
            <a:avLst/>
          </a:prstGeom>
          <a:solidFill>
            <a:srgbClr val="19A38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 userDrawn="1"/>
        </p:nvSpPr>
        <p:spPr>
          <a:xfrm>
            <a:off x="-25400" y="6457076"/>
            <a:ext cx="12242801" cy="509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448" y="6528845"/>
            <a:ext cx="838200" cy="29527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1" y="6520169"/>
            <a:ext cx="440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TECNOLÓGICA DE MORELIA</a:t>
            </a:r>
          </a:p>
          <a:p>
            <a:r>
              <a:rPr lang="es-MX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T.S.U. ERICK RODRÍGUEZ MARTÍNEZ</a:t>
            </a:r>
          </a:p>
        </p:txBody>
      </p:sp>
      <p:sp>
        <p:nvSpPr>
          <p:cNvPr id="12" name="Rectángulo 11"/>
          <p:cNvSpPr/>
          <p:nvPr userDrawn="1"/>
        </p:nvSpPr>
        <p:spPr>
          <a:xfrm>
            <a:off x="-25400" y="6431270"/>
            <a:ext cx="12242800" cy="45719"/>
          </a:xfrm>
          <a:prstGeom prst="rect">
            <a:avLst/>
          </a:prstGeom>
          <a:solidFill>
            <a:srgbClr val="19A381"/>
          </a:solidFill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4436214" y="6516315"/>
            <a:ext cx="371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rgbClr val="18A2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 EN MANTENIMIENTO INDUSTRIAL</a:t>
            </a: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63890" y="135314"/>
            <a:ext cx="1564852" cy="473281"/>
            <a:chOff x="63890" y="135314"/>
            <a:chExt cx="1564852" cy="473281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472" b="68914" l="4119" r="97483">
                          <a14:foregroundMark x1="28604" y1="39700" x2="28604" y2="39700"/>
                          <a14:foregroundMark x1="29977" y1="59925" x2="29977" y2="59925"/>
                          <a14:foregroundMark x1="4119" y1="61049" x2="4119" y2="61049"/>
                          <a14:foregroundMark x1="97483" y1="61423" x2="97483" y2="61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6" t="27592" r="1526" b="25819"/>
            <a:stretch/>
          </p:blipFill>
          <p:spPr>
            <a:xfrm>
              <a:off x="127602" y="135314"/>
              <a:ext cx="1421195" cy="424513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 userDrawn="1"/>
          </p:nvSpPr>
          <p:spPr>
            <a:xfrm>
              <a:off x="63890" y="408540"/>
              <a:ext cx="15648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700" b="1" dirty="0">
                  <a:solidFill>
                    <a:srgbClr val="1A7066"/>
                  </a:solidFill>
                </a:rPr>
                <a:t>Universidad Tecnológica</a:t>
              </a:r>
              <a:r>
                <a:rPr lang="es-MX" sz="700" b="1" baseline="0" dirty="0">
                  <a:solidFill>
                    <a:srgbClr val="1A7066"/>
                  </a:solidFill>
                </a:rPr>
                <a:t> de Morelia</a:t>
              </a:r>
              <a:endParaRPr lang="es-MX" sz="700" b="1" dirty="0">
                <a:solidFill>
                  <a:srgbClr val="1A7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83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449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1499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217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1626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418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7.jp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08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6" r:id="rId2"/>
    <p:sldLayoutId id="2147483662" r:id="rId3"/>
    <p:sldLayoutId id="2147483697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FA8EB5-89D0-4407-93C7-E478AAAB107D}" type="datetimeFigureOut">
              <a:rPr lang="es-MX" smtClean="0"/>
              <a:t>06/12/2022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BE5E98-636A-4139-9C56-079DAFA913A0}" type="slidenum">
              <a:rPr lang="es-MX" smtClean="0"/>
              <a:t>‹#›</a:t>
            </a:fld>
            <a:endParaRPr lang="es-MX"/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2858196" y="184668"/>
            <a:ext cx="8987971" cy="468095"/>
          </a:xfrm>
          <a:prstGeom prst="rect">
            <a:avLst/>
          </a:prstGeom>
          <a:noFill/>
          <a:effectLst/>
        </p:spPr>
        <p:style>
          <a:lnRef idx="0">
            <a:schemeClr val="accent3"/>
          </a:lnRef>
          <a:fillRef idx="1001">
            <a:schemeClr val="lt1"/>
          </a:fillRef>
          <a:effectRef idx="3">
            <a:schemeClr val="accent3"/>
          </a:effectRef>
          <a:fontRef idx="none"/>
        </p:style>
        <p:txBody>
          <a:bodyPr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t="27592" r="1526" b="25819"/>
          <a:stretch/>
        </p:blipFill>
        <p:spPr>
          <a:xfrm>
            <a:off x="127602" y="135314"/>
            <a:ext cx="1421195" cy="424513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-25400" y="6457076"/>
            <a:ext cx="12242801" cy="509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448" y="6528845"/>
            <a:ext cx="838200" cy="29527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1" y="6520169"/>
            <a:ext cx="440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TECNOLÓGICA DE MORELIA</a:t>
            </a:r>
          </a:p>
          <a:p>
            <a:r>
              <a:rPr lang="es-MX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T.S.U. ERICK RODRÍGUEZ MARTÍNEZ</a:t>
            </a:r>
          </a:p>
        </p:txBody>
      </p:sp>
      <p:sp>
        <p:nvSpPr>
          <p:cNvPr id="12" name="Rectángulo 11"/>
          <p:cNvSpPr/>
          <p:nvPr userDrawn="1"/>
        </p:nvSpPr>
        <p:spPr>
          <a:xfrm>
            <a:off x="-25400" y="6431270"/>
            <a:ext cx="12242800" cy="45719"/>
          </a:xfrm>
          <a:prstGeom prst="rect">
            <a:avLst/>
          </a:prstGeom>
          <a:solidFill>
            <a:srgbClr val="19A381"/>
          </a:solidFill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4436214" y="6516315"/>
            <a:ext cx="371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rgbClr val="18A2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 EN MANTENIMIENTO INDUSTRIAL</a:t>
            </a:r>
          </a:p>
        </p:txBody>
      </p:sp>
    </p:spTree>
    <p:extLst>
      <p:ext uri="{BB962C8B-B14F-4D97-AF65-F5344CB8AC3E}">
        <p14:creationId xmlns:p14="http://schemas.microsoft.com/office/powerpoint/2010/main" val="369927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1985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175" y="4551830"/>
            <a:ext cx="2145124" cy="348404"/>
          </a:xfrm>
          <a:solidFill>
            <a:srgbClr val="AB0101">
              <a:alpha val="93725"/>
            </a:srgbClr>
          </a:solidFill>
        </p:spPr>
        <p:txBody>
          <a:bodyPr>
            <a:normAutofit fontScale="92500" lnSpcReduction="20000"/>
          </a:bodyPr>
          <a:lstStyle/>
          <a:p>
            <a:pPr algn="ctr"/>
            <a:r>
              <a:rPr lang="es-MX" sz="2000" b="1" dirty="0">
                <a:solidFill>
                  <a:schemeClr val="bg1"/>
                </a:solidFill>
              </a:rPr>
              <a:t>ROMA-IA | C.I.U.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534" y="4900233"/>
            <a:ext cx="7566381" cy="630136"/>
          </a:xfrm>
        </p:spPr>
        <p:txBody>
          <a:bodyPr>
            <a:noAutofit/>
          </a:bodyPr>
          <a:lstStyle/>
          <a:p>
            <a:pPr algn="l"/>
            <a:r>
              <a:rPr lang="es-MX" sz="3600" b="1" dirty="0"/>
              <a:t>CLASIFICADOR MULTICLASE | IA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3691005" y="5530369"/>
            <a:ext cx="3893910" cy="355600"/>
          </a:xfrm>
          <a:prstGeom prst="rect">
            <a:avLst/>
          </a:prstGeom>
          <a:solidFill>
            <a:srgbClr val="AB010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/>
                </a:solidFill>
              </a:rPr>
              <a:t>IMI. ERICK RODRÍGUEZ MARTÍNEZ</a:t>
            </a:r>
          </a:p>
        </p:txBody>
      </p:sp>
    </p:spTree>
    <p:extLst>
      <p:ext uri="{BB962C8B-B14F-4D97-AF65-F5344CB8AC3E}">
        <p14:creationId xmlns:p14="http://schemas.microsoft.com/office/powerpoint/2010/main" val="135349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&#10;&#10;Description automatically generated">
            <a:extLst>
              <a:ext uri="{FF2B5EF4-FFF2-40B4-BE49-F238E27FC236}">
                <a16:creationId xmlns:a16="http://schemas.microsoft.com/office/drawing/2014/main" id="{83333A25-6FC9-299E-A962-94F220343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4" b="16285"/>
          <a:stretch/>
        </p:blipFill>
        <p:spPr>
          <a:xfrm>
            <a:off x="0" y="729167"/>
            <a:ext cx="12192000" cy="566401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9B348D5-2DAC-CA9F-4439-F1239FB69EFB}"/>
              </a:ext>
            </a:extLst>
          </p:cNvPr>
          <p:cNvSpPr txBox="1">
            <a:spLocks/>
          </p:cNvSpPr>
          <p:nvPr/>
        </p:nvSpPr>
        <p:spPr>
          <a:xfrm>
            <a:off x="0" y="3279819"/>
            <a:ext cx="7814603" cy="607470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</a:rPr>
              <a:t>DISEASES IN THE BEAN PLANTS | MIT</a:t>
            </a:r>
            <a:endParaRPr lang="es-MX" sz="3600" b="1" dirty="0">
              <a:solidFill>
                <a:schemeClr val="bg1"/>
              </a:solidFill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22166A2-10B0-BED2-886C-46A203B4A6D1}"/>
              </a:ext>
            </a:extLst>
          </p:cNvPr>
          <p:cNvSpPr txBox="1">
            <a:spLocks/>
          </p:cNvSpPr>
          <p:nvPr/>
        </p:nvSpPr>
        <p:spPr>
          <a:xfrm>
            <a:off x="0" y="2969846"/>
            <a:ext cx="3026843" cy="355600"/>
          </a:xfrm>
          <a:prstGeom prst="rect">
            <a:avLst/>
          </a:prstGeom>
          <a:solidFill>
            <a:srgbClr val="AB010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b="1" dirty="0">
                <a:solidFill>
                  <a:schemeClr val="bg1"/>
                </a:solidFill>
              </a:rPr>
              <a:t>CASO DE ESTUDIO</a:t>
            </a:r>
          </a:p>
        </p:txBody>
      </p:sp>
    </p:spTree>
    <p:extLst>
      <p:ext uri="{BB962C8B-B14F-4D97-AF65-F5344CB8AC3E}">
        <p14:creationId xmlns:p14="http://schemas.microsoft.com/office/powerpoint/2010/main" val="64649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  <a:alpha val="76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4">
            <a:extLst>
              <a:ext uri="{FF2B5EF4-FFF2-40B4-BE49-F238E27FC236}">
                <a16:creationId xmlns:a16="http://schemas.microsoft.com/office/drawing/2014/main" id="{D1E23A31-F414-00C6-5DA9-D251AA924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358"/>
          <a:stretch/>
        </p:blipFill>
        <p:spPr>
          <a:xfrm>
            <a:off x="0" y="729166"/>
            <a:ext cx="12192000" cy="569068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35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9" y="1172347"/>
            <a:ext cx="6824446" cy="4868903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6456DA2-1F4E-0048-E1B2-C486264BBFBA}"/>
              </a:ext>
            </a:extLst>
          </p:cNvPr>
          <p:cNvSpPr txBox="1">
            <a:spLocks/>
          </p:cNvSpPr>
          <p:nvPr/>
        </p:nvSpPr>
        <p:spPr>
          <a:xfrm>
            <a:off x="464058" y="1175469"/>
            <a:ext cx="6687560" cy="4865481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6A93E5-F4F1-1B93-B411-178EF3E927C3}"/>
              </a:ext>
            </a:extLst>
          </p:cNvPr>
          <p:cNvGrpSpPr/>
          <p:nvPr/>
        </p:nvGrpSpPr>
        <p:grpSpPr>
          <a:xfrm>
            <a:off x="394569" y="1172348"/>
            <a:ext cx="6824446" cy="4868903"/>
            <a:chOff x="394569" y="1172348"/>
            <a:chExt cx="6824446" cy="4868903"/>
          </a:xfrm>
        </p:grpSpPr>
        <p:pic>
          <p:nvPicPr>
            <p:cNvPr id="13" name="Imagen 11">
              <a:extLst>
                <a:ext uri="{FF2B5EF4-FFF2-40B4-BE49-F238E27FC236}">
                  <a16:creationId xmlns:a16="http://schemas.microsoft.com/office/drawing/2014/main" id="{C6512439-AC05-16B2-1B93-E3C94B4E1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355000"/>
                      </a14:imgEffect>
                      <a14:imgEffect>
                        <a14:brightnessContrast bright="-4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69" y="1172348"/>
              <a:ext cx="6824446" cy="4868903"/>
            </a:xfrm>
            <a:prstGeom prst="rect">
              <a:avLst/>
            </a:prstGeom>
            <a:ln w="38100"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</p:pic>
        <p:pic>
          <p:nvPicPr>
            <p:cNvPr id="16" name="Imagen 11">
              <a:extLst>
                <a:ext uri="{FF2B5EF4-FFF2-40B4-BE49-F238E27FC236}">
                  <a16:creationId xmlns:a16="http://schemas.microsoft.com/office/drawing/2014/main" id="{0BB3BC65-0D54-E20F-E09D-9536D86A2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82149" b="86309"/>
            <a:stretch/>
          </p:blipFill>
          <p:spPr>
            <a:xfrm>
              <a:off x="396473" y="1176158"/>
              <a:ext cx="1218332" cy="666611"/>
            </a:xfrm>
            <a:prstGeom prst="rect">
              <a:avLst/>
            </a:prstGeom>
            <a:ln w="381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DA487D86-42BA-92FE-4828-C9D3D62524D5}"/>
              </a:ext>
            </a:extLst>
          </p:cNvPr>
          <p:cNvSpPr txBox="1">
            <a:spLocks/>
          </p:cNvSpPr>
          <p:nvPr/>
        </p:nvSpPr>
        <p:spPr>
          <a:xfrm>
            <a:off x="6246056" y="151978"/>
            <a:ext cx="5828160" cy="355600"/>
          </a:xfrm>
          <a:prstGeom prst="rect">
            <a:avLst/>
          </a:prstGeom>
          <a:solidFill>
            <a:srgbClr val="AB010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/>
                </a:solidFill>
              </a:rPr>
              <a:t>CASO DE ESTUDIO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F431E5-35B9-5CF0-5CC3-69E8EFD4A408}"/>
              </a:ext>
            </a:extLst>
          </p:cNvPr>
          <p:cNvSpPr txBox="1">
            <a:spLocks/>
          </p:cNvSpPr>
          <p:nvPr/>
        </p:nvSpPr>
        <p:spPr>
          <a:xfrm>
            <a:off x="6246055" y="151978"/>
            <a:ext cx="3654700" cy="355600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900" b="1" dirty="0">
                <a:solidFill>
                  <a:schemeClr val="bg1"/>
                </a:solidFill>
                <a:latin typeface="Corbel (Body)"/>
              </a:rPr>
              <a:t>DISEASES IN THE BEAN PLANTS</a:t>
            </a:r>
            <a:endParaRPr lang="es-MX" sz="1900" b="1" dirty="0">
              <a:solidFill>
                <a:schemeClr val="bg1"/>
              </a:solidFill>
              <a:latin typeface="Corbel (Body)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B2B1433-515A-39FD-69D1-8896EB8A3AD0}"/>
              </a:ext>
            </a:extLst>
          </p:cNvPr>
          <p:cNvSpPr txBox="1">
            <a:spLocks/>
          </p:cNvSpPr>
          <p:nvPr/>
        </p:nvSpPr>
        <p:spPr>
          <a:xfrm>
            <a:off x="9544505" y="2219466"/>
            <a:ext cx="1831020" cy="3818361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500X500 Pixeles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1034 Fotografías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305	[HEALTY]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410	[ANG.LEAF]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319  [B.ROUST]</a:t>
            </a:r>
          </a:p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 Controlado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 Controlado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Ajuste Auto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3A959B8-50A6-9A5C-73D6-34EEF043D298}"/>
              </a:ext>
            </a:extLst>
          </p:cNvPr>
          <p:cNvSpPr txBox="1">
            <a:spLocks/>
          </p:cNvSpPr>
          <p:nvPr/>
        </p:nvSpPr>
        <p:spPr>
          <a:xfrm>
            <a:off x="7219016" y="2222887"/>
            <a:ext cx="2325914" cy="3818361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TAMAÑO DE IMAGEN: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POBLACIÓN: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CLASES:</a:t>
            </a: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CLASE 1-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CLASE 2-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CLASE 3-</a:t>
            </a: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ENVIRONMENT: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DISTANCIA A OBJ.: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B/W CONTROL: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9B348D5-2DAC-CA9F-4439-F1239FB69EFB}"/>
              </a:ext>
            </a:extLst>
          </p:cNvPr>
          <p:cNvSpPr txBox="1">
            <a:spLocks/>
          </p:cNvSpPr>
          <p:nvPr/>
        </p:nvSpPr>
        <p:spPr>
          <a:xfrm>
            <a:off x="7219015" y="1165505"/>
            <a:ext cx="4156510" cy="1057383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b="1" dirty="0">
                <a:solidFill>
                  <a:schemeClr val="bg1"/>
                </a:solidFill>
              </a:rPr>
              <a:t>CARACTER</a:t>
            </a:r>
            <a:r>
              <a:rPr lang="es-US" sz="2800" b="1" dirty="0">
                <a:solidFill>
                  <a:schemeClr val="bg1"/>
                </a:solidFill>
              </a:rPr>
              <a:t>ÍSTICAS DEL DATASET</a:t>
            </a:r>
            <a:endParaRPr lang="es-MX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4">
            <a:extLst>
              <a:ext uri="{FF2B5EF4-FFF2-40B4-BE49-F238E27FC236}">
                <a16:creationId xmlns:a16="http://schemas.microsoft.com/office/drawing/2014/main" id="{3195825B-8EFE-A107-F3C8-276DABD94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358"/>
          <a:stretch/>
        </p:blipFill>
        <p:spPr>
          <a:xfrm>
            <a:off x="0" y="729166"/>
            <a:ext cx="12192000" cy="5690683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A487D86-42BA-92FE-4828-C9D3D62524D5}"/>
              </a:ext>
            </a:extLst>
          </p:cNvPr>
          <p:cNvSpPr txBox="1">
            <a:spLocks/>
          </p:cNvSpPr>
          <p:nvPr/>
        </p:nvSpPr>
        <p:spPr>
          <a:xfrm>
            <a:off x="6246056" y="151978"/>
            <a:ext cx="5828160" cy="355600"/>
          </a:xfrm>
          <a:prstGeom prst="rect">
            <a:avLst/>
          </a:prstGeom>
          <a:solidFill>
            <a:srgbClr val="AB010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/>
                </a:solidFill>
              </a:rPr>
              <a:t>CASO DE ESTUDIO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F431E5-35B9-5CF0-5CC3-69E8EFD4A408}"/>
              </a:ext>
            </a:extLst>
          </p:cNvPr>
          <p:cNvSpPr txBox="1">
            <a:spLocks/>
          </p:cNvSpPr>
          <p:nvPr/>
        </p:nvSpPr>
        <p:spPr>
          <a:xfrm>
            <a:off x="6246055" y="151978"/>
            <a:ext cx="3654700" cy="355600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900" b="1" dirty="0">
                <a:solidFill>
                  <a:schemeClr val="bg1"/>
                </a:solidFill>
                <a:latin typeface="Corbel (Body)"/>
              </a:rPr>
              <a:t>DISEASES IN THE BEAN PLANTS</a:t>
            </a:r>
            <a:endParaRPr lang="es-MX" sz="1900" b="1" dirty="0">
              <a:solidFill>
                <a:schemeClr val="bg1"/>
              </a:solidFill>
              <a:latin typeface="Corbel (Body)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B2B1433-515A-39FD-69D1-8896EB8A3AD0}"/>
              </a:ext>
            </a:extLst>
          </p:cNvPr>
          <p:cNvSpPr txBox="1">
            <a:spLocks/>
          </p:cNvSpPr>
          <p:nvPr/>
        </p:nvSpPr>
        <p:spPr>
          <a:xfrm>
            <a:off x="2590190" y="2313775"/>
            <a:ext cx="1825362" cy="3818361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40 ° GRADOS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20%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20%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20%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“NEAREST”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0.3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3A959B8-50A6-9A5C-73D6-34EEF043D298}"/>
              </a:ext>
            </a:extLst>
          </p:cNvPr>
          <p:cNvSpPr txBox="1">
            <a:spLocks/>
          </p:cNvSpPr>
          <p:nvPr/>
        </p:nvSpPr>
        <p:spPr>
          <a:xfrm>
            <a:off x="265766" y="2310472"/>
            <a:ext cx="2325914" cy="3818361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ROTACIÓN: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RESC-HORIZONTAL: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RESC-VERTICAL: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RESC-ZOOM: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MODO DE RELLENO: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CANALES DE COLOR: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DROPOUT:</a:t>
            </a: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9B348D5-2DAC-CA9F-4439-F1239FB69EFB}"/>
              </a:ext>
            </a:extLst>
          </p:cNvPr>
          <p:cNvSpPr txBox="1">
            <a:spLocks/>
          </p:cNvSpPr>
          <p:nvPr/>
        </p:nvSpPr>
        <p:spPr>
          <a:xfrm>
            <a:off x="265765" y="1253090"/>
            <a:ext cx="4156510" cy="1057383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s-419" sz="2800" b="1" dirty="0">
                <a:solidFill>
                  <a:schemeClr val="bg1"/>
                </a:solidFill>
              </a:rPr>
              <a:t>FITTING - PARÁMETROS</a:t>
            </a:r>
            <a:endParaRPr lang="es-MX" sz="2800" b="1" dirty="0">
              <a:solidFill>
                <a:schemeClr val="bg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A12918-3915-AFCD-4F0D-D40D0AE4894F}"/>
              </a:ext>
            </a:extLst>
          </p:cNvPr>
          <p:cNvSpPr txBox="1">
            <a:spLocks/>
          </p:cNvSpPr>
          <p:nvPr/>
        </p:nvSpPr>
        <p:spPr>
          <a:xfrm>
            <a:off x="4858056" y="2083328"/>
            <a:ext cx="6923500" cy="324897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7DCF979-681B-CB99-98CD-51D1FE7C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02" y="2230152"/>
            <a:ext cx="6575862" cy="29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4">
            <a:extLst>
              <a:ext uri="{FF2B5EF4-FFF2-40B4-BE49-F238E27FC236}">
                <a16:creationId xmlns:a16="http://schemas.microsoft.com/office/drawing/2014/main" id="{E6FABBBF-9815-2110-0BCE-70A4D0C8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358"/>
          <a:stretch/>
        </p:blipFill>
        <p:spPr>
          <a:xfrm>
            <a:off x="0" y="729166"/>
            <a:ext cx="12192000" cy="5690683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A487D86-42BA-92FE-4828-C9D3D62524D5}"/>
              </a:ext>
            </a:extLst>
          </p:cNvPr>
          <p:cNvSpPr txBox="1">
            <a:spLocks/>
          </p:cNvSpPr>
          <p:nvPr/>
        </p:nvSpPr>
        <p:spPr>
          <a:xfrm>
            <a:off x="6246056" y="151978"/>
            <a:ext cx="5828160" cy="355600"/>
          </a:xfrm>
          <a:prstGeom prst="rect">
            <a:avLst/>
          </a:prstGeom>
          <a:solidFill>
            <a:srgbClr val="AB010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/>
                </a:solidFill>
              </a:rPr>
              <a:t>CASO DE ESTUDIO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F431E5-35B9-5CF0-5CC3-69E8EFD4A408}"/>
              </a:ext>
            </a:extLst>
          </p:cNvPr>
          <p:cNvSpPr txBox="1">
            <a:spLocks/>
          </p:cNvSpPr>
          <p:nvPr/>
        </p:nvSpPr>
        <p:spPr>
          <a:xfrm>
            <a:off x="6246055" y="151978"/>
            <a:ext cx="3654700" cy="355600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900" b="1" dirty="0">
                <a:solidFill>
                  <a:schemeClr val="bg1"/>
                </a:solidFill>
                <a:latin typeface="Corbel (Body)"/>
              </a:rPr>
              <a:t>DISEASES IN THE BEAN PLANTS</a:t>
            </a:r>
            <a:endParaRPr lang="es-MX" sz="1900" b="1" dirty="0">
              <a:solidFill>
                <a:schemeClr val="bg1"/>
              </a:solidFill>
              <a:latin typeface="Corbel (Body)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B2B1433-515A-39FD-69D1-8896EB8A3AD0}"/>
              </a:ext>
            </a:extLst>
          </p:cNvPr>
          <p:cNvSpPr txBox="1">
            <a:spLocks/>
          </p:cNvSpPr>
          <p:nvPr/>
        </p:nvSpPr>
        <p:spPr>
          <a:xfrm>
            <a:off x="2591255" y="2307051"/>
            <a:ext cx="1831020" cy="3818361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94.58%</a:t>
            </a:r>
          </a:p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DENSO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CNN</a:t>
            </a:r>
          </a:p>
          <a:p>
            <a:pPr algn="l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AUTOML</a:t>
            </a:r>
          </a:p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3A959B8-50A6-9A5C-73D6-34EEF043D298}"/>
              </a:ext>
            </a:extLst>
          </p:cNvPr>
          <p:cNvSpPr txBox="1">
            <a:spLocks/>
          </p:cNvSpPr>
          <p:nvPr/>
        </p:nvSpPr>
        <p:spPr>
          <a:xfrm>
            <a:off x="265766" y="2310472"/>
            <a:ext cx="2325914" cy="3818361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NO.MODELOS: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E.ENTRENAMIENTO:</a:t>
            </a: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RESULTADO:</a:t>
            </a: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MODELOS:</a:t>
            </a: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9B348D5-2DAC-CA9F-4439-F1239FB69EFB}"/>
              </a:ext>
            </a:extLst>
          </p:cNvPr>
          <p:cNvSpPr txBox="1">
            <a:spLocks/>
          </p:cNvSpPr>
          <p:nvPr/>
        </p:nvSpPr>
        <p:spPr>
          <a:xfrm>
            <a:off x="265765" y="1253090"/>
            <a:ext cx="4156510" cy="1057383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s-419" sz="2800" b="1" dirty="0">
                <a:solidFill>
                  <a:schemeClr val="bg1"/>
                </a:solidFill>
              </a:rPr>
              <a:t>NEURAL NETWORKS</a:t>
            </a:r>
            <a:endParaRPr lang="es-MX" sz="2800" b="1" dirty="0">
              <a:solidFill>
                <a:schemeClr val="bg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A12918-3915-AFCD-4F0D-D40D0AE4894F}"/>
              </a:ext>
            </a:extLst>
          </p:cNvPr>
          <p:cNvSpPr txBox="1">
            <a:spLocks/>
          </p:cNvSpPr>
          <p:nvPr/>
        </p:nvSpPr>
        <p:spPr>
          <a:xfrm>
            <a:off x="4842558" y="1061629"/>
            <a:ext cx="7068178" cy="5091194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24CE04-40FB-F524-C361-BE9431689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014" y="1211044"/>
            <a:ext cx="66865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3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&#10;&#10;Description automatically generated">
            <a:extLst>
              <a:ext uri="{FF2B5EF4-FFF2-40B4-BE49-F238E27FC236}">
                <a16:creationId xmlns:a16="http://schemas.microsoft.com/office/drawing/2014/main" id="{83333A25-6FC9-299E-A962-94F220343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4" b="16285"/>
          <a:stretch/>
        </p:blipFill>
        <p:spPr>
          <a:xfrm>
            <a:off x="0" y="729167"/>
            <a:ext cx="12192000" cy="5664013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A487D86-42BA-92FE-4828-C9D3D62524D5}"/>
              </a:ext>
            </a:extLst>
          </p:cNvPr>
          <p:cNvSpPr txBox="1">
            <a:spLocks/>
          </p:cNvSpPr>
          <p:nvPr/>
        </p:nvSpPr>
        <p:spPr>
          <a:xfrm>
            <a:off x="6246056" y="151978"/>
            <a:ext cx="5828160" cy="355600"/>
          </a:xfrm>
          <a:prstGeom prst="rect">
            <a:avLst/>
          </a:prstGeom>
          <a:solidFill>
            <a:srgbClr val="AB010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/>
                </a:solidFill>
              </a:rPr>
              <a:t>CASO DE ESTUDIO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F431E5-35B9-5CF0-5CC3-69E8EFD4A408}"/>
              </a:ext>
            </a:extLst>
          </p:cNvPr>
          <p:cNvSpPr txBox="1">
            <a:spLocks/>
          </p:cNvSpPr>
          <p:nvPr/>
        </p:nvSpPr>
        <p:spPr>
          <a:xfrm>
            <a:off x="6246055" y="151978"/>
            <a:ext cx="3654700" cy="355600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900" b="1" dirty="0">
                <a:solidFill>
                  <a:schemeClr val="bg1"/>
                </a:solidFill>
                <a:latin typeface="Corbel (Body)"/>
              </a:rPr>
              <a:t>DISEASES IN THE BEAN PLANTS</a:t>
            </a:r>
            <a:endParaRPr lang="es-MX" sz="1900" b="1" dirty="0">
              <a:solidFill>
                <a:schemeClr val="bg1"/>
              </a:solidFill>
              <a:latin typeface="Corbel (Body)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B2B1433-515A-39FD-69D1-8896EB8A3AD0}"/>
              </a:ext>
            </a:extLst>
          </p:cNvPr>
          <p:cNvSpPr txBox="1">
            <a:spLocks/>
          </p:cNvSpPr>
          <p:nvPr/>
        </p:nvSpPr>
        <p:spPr>
          <a:xfrm>
            <a:off x="237856" y="4777026"/>
            <a:ext cx="3781694" cy="1351807"/>
          </a:xfrm>
          <a:prstGeom prst="rect">
            <a:avLst/>
          </a:prstGeom>
          <a:solidFill>
            <a:schemeClr val="accent1">
              <a:lumMod val="50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0% Angular Leaf</a:t>
            </a:r>
            <a:b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98.5 % Bean Roust</a:t>
            </a:r>
            <a:b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0% Healthy</a:t>
            </a:r>
            <a:endParaRPr lang="es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69FE3E6C-655C-15AB-CA18-5AA6E3453264}"/>
              </a:ext>
            </a:extLst>
          </p:cNvPr>
          <p:cNvSpPr txBox="1">
            <a:spLocks/>
          </p:cNvSpPr>
          <p:nvPr/>
        </p:nvSpPr>
        <p:spPr>
          <a:xfrm>
            <a:off x="237856" y="1101119"/>
            <a:ext cx="3781694" cy="3675907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9D9FD9-5EDA-78E4-6AAB-B0462758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55" y="1497082"/>
            <a:ext cx="2990850" cy="290512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F39A537-5E2B-1B53-ECB4-467AB39F07C3}"/>
              </a:ext>
            </a:extLst>
          </p:cNvPr>
          <p:cNvSpPr txBox="1">
            <a:spLocks/>
          </p:cNvSpPr>
          <p:nvPr/>
        </p:nvSpPr>
        <p:spPr>
          <a:xfrm>
            <a:off x="4219306" y="4777026"/>
            <a:ext cx="3781694" cy="1351807"/>
          </a:xfrm>
          <a:prstGeom prst="rect">
            <a:avLst/>
          </a:prstGeom>
          <a:solidFill>
            <a:schemeClr val="accent1">
              <a:lumMod val="50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0% Angular Leaf</a:t>
            </a:r>
            <a:b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0 % Bean Roust</a:t>
            </a:r>
            <a:b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99% Healthy</a:t>
            </a:r>
          </a:p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B3A423-B995-147D-72E5-335F25FB0878}"/>
              </a:ext>
            </a:extLst>
          </p:cNvPr>
          <p:cNvSpPr txBox="1">
            <a:spLocks/>
          </p:cNvSpPr>
          <p:nvPr/>
        </p:nvSpPr>
        <p:spPr>
          <a:xfrm>
            <a:off x="4219306" y="1101119"/>
            <a:ext cx="3781694" cy="3675907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1FE3D8A-B250-921F-F460-5DAFAA3480B3}"/>
              </a:ext>
            </a:extLst>
          </p:cNvPr>
          <p:cNvSpPr txBox="1">
            <a:spLocks/>
          </p:cNvSpPr>
          <p:nvPr/>
        </p:nvSpPr>
        <p:spPr>
          <a:xfrm>
            <a:off x="8215178" y="4777026"/>
            <a:ext cx="3781694" cy="1351807"/>
          </a:xfrm>
          <a:prstGeom prst="rect">
            <a:avLst/>
          </a:prstGeom>
          <a:solidFill>
            <a:schemeClr val="accent1">
              <a:lumMod val="50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46% Angular Leaf</a:t>
            </a:r>
            <a:b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52 % Bean Roust</a:t>
            </a:r>
            <a:b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0% Healthy</a:t>
            </a:r>
          </a:p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A604B8C-ED65-0D75-F7A2-55ECCC7FD5CA}"/>
              </a:ext>
            </a:extLst>
          </p:cNvPr>
          <p:cNvSpPr txBox="1">
            <a:spLocks/>
          </p:cNvSpPr>
          <p:nvPr/>
        </p:nvSpPr>
        <p:spPr>
          <a:xfrm>
            <a:off x="8215178" y="1101119"/>
            <a:ext cx="3781694" cy="3675907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23AF5B4-D432-5C30-0BAD-9F09B95D5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603" y="1497082"/>
            <a:ext cx="2705100" cy="29527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241D8E-E6E0-9062-4017-27F82C374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625" y="1535182"/>
            <a:ext cx="2886075" cy="291465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3D2F7B7-CDE3-A740-71F9-E6FBDCA51E1F}"/>
              </a:ext>
            </a:extLst>
          </p:cNvPr>
          <p:cNvSpPr txBox="1"/>
          <p:nvPr/>
        </p:nvSpPr>
        <p:spPr>
          <a:xfrm>
            <a:off x="10394579" y="727905"/>
            <a:ext cx="1593185" cy="369332"/>
          </a:xfrm>
          <a:prstGeom prst="rect">
            <a:avLst/>
          </a:prstGeom>
          <a:solidFill>
            <a:srgbClr val="AB0101"/>
          </a:solidFill>
        </p:spPr>
        <p:txBody>
          <a:bodyPr wrap="square">
            <a:spAutoFit/>
          </a:bodyPr>
          <a:lstStyle/>
          <a:p>
            <a:pPr algn="r"/>
            <a:r>
              <a:rPr lang="es-419" b="1" dirty="0">
                <a:solidFill>
                  <a:schemeClr val="bg1"/>
                </a:solidFill>
              </a:rPr>
              <a:t>RESULTADOS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A487D86-42BA-92FE-4828-C9D3D62524D5}"/>
              </a:ext>
            </a:extLst>
          </p:cNvPr>
          <p:cNvSpPr txBox="1">
            <a:spLocks/>
          </p:cNvSpPr>
          <p:nvPr/>
        </p:nvSpPr>
        <p:spPr>
          <a:xfrm>
            <a:off x="5901740" y="158702"/>
            <a:ext cx="6172476" cy="355600"/>
          </a:xfrm>
          <a:prstGeom prst="rect">
            <a:avLst/>
          </a:prstGeom>
          <a:solidFill>
            <a:srgbClr val="AB010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/>
                </a:solidFill>
              </a:rPr>
              <a:t>PRÓXIMO PROYECTO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F431E5-35B9-5CF0-5CC3-69E8EFD4A408}"/>
              </a:ext>
            </a:extLst>
          </p:cNvPr>
          <p:cNvSpPr txBox="1">
            <a:spLocks/>
          </p:cNvSpPr>
          <p:nvPr/>
        </p:nvSpPr>
        <p:spPr>
          <a:xfrm>
            <a:off x="5901739" y="156254"/>
            <a:ext cx="3654700" cy="355600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900" b="1" dirty="0">
                <a:solidFill>
                  <a:schemeClr val="bg1"/>
                </a:solidFill>
                <a:latin typeface="Corbel (Body)"/>
              </a:rPr>
              <a:t>DISEASES IN THE BEAN PLANTS</a:t>
            </a:r>
            <a:endParaRPr lang="es-MX" sz="1900" b="1" dirty="0">
              <a:solidFill>
                <a:schemeClr val="bg1"/>
              </a:solidFill>
              <a:latin typeface="Corbel (Body)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3A959B8-50A6-9A5C-73D6-34EEF043D298}"/>
              </a:ext>
            </a:extLst>
          </p:cNvPr>
          <p:cNvSpPr txBox="1">
            <a:spLocks/>
          </p:cNvSpPr>
          <p:nvPr/>
        </p:nvSpPr>
        <p:spPr>
          <a:xfrm>
            <a:off x="1110891" y="2241197"/>
            <a:ext cx="3972097" cy="3818361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MONITOREO EN TIEMPO REAL CON APLICACIÓN-IA WEB Y MOBIL</a:t>
            </a:r>
          </a:p>
          <a:p>
            <a:pPr algn="r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9B348D5-2DAC-CA9F-4439-F1239FB69EFB}"/>
              </a:ext>
            </a:extLst>
          </p:cNvPr>
          <p:cNvSpPr txBox="1">
            <a:spLocks/>
          </p:cNvSpPr>
          <p:nvPr/>
        </p:nvSpPr>
        <p:spPr>
          <a:xfrm>
            <a:off x="1110891" y="1183815"/>
            <a:ext cx="3972097" cy="1057383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b="1" dirty="0">
                <a:solidFill>
                  <a:schemeClr val="bg1"/>
                </a:solidFill>
              </a:rPr>
              <a:t>APP-CLASIFICADOR</a:t>
            </a:r>
            <a:endParaRPr lang="es-MX" sz="2800" b="1" dirty="0">
              <a:solidFill>
                <a:schemeClr val="bg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A12918-3915-AFCD-4F0D-D40D0AE4894F}"/>
              </a:ext>
            </a:extLst>
          </p:cNvPr>
          <p:cNvSpPr txBox="1">
            <a:spLocks/>
          </p:cNvSpPr>
          <p:nvPr/>
        </p:nvSpPr>
        <p:spPr>
          <a:xfrm>
            <a:off x="5264726" y="892707"/>
            <a:ext cx="6248401" cy="5369547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n 11" descr="Imagen de la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1367C868-2140-10CC-72BC-A0455204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60" y="1063048"/>
            <a:ext cx="5712617" cy="49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9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716806" y="4206214"/>
            <a:ext cx="5475194" cy="842963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5400" dirty="0"/>
              <a:t>¡GRACIAS!</a:t>
            </a: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592559" y="2441667"/>
            <a:ext cx="4396802" cy="32796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b="1" dirty="0">
                <a:solidFill>
                  <a:schemeClr val="bg1"/>
                </a:solidFill>
              </a:rPr>
              <a:t>M.C MARCO A. RODRÍGUEZ MARTÍNEZ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7664E9E-B095-3907-680B-3B42B6278CCA}"/>
              </a:ext>
            </a:extLst>
          </p:cNvPr>
          <p:cNvSpPr txBox="1">
            <a:spLocks/>
          </p:cNvSpPr>
          <p:nvPr/>
        </p:nvSpPr>
        <p:spPr>
          <a:xfrm>
            <a:off x="6434099" y="1483564"/>
            <a:ext cx="2561981" cy="327967"/>
          </a:xfrm>
          <a:prstGeom prst="rect">
            <a:avLst/>
          </a:prstGeom>
          <a:solidFill>
            <a:srgbClr val="AB0101">
              <a:alpha val="93725"/>
            </a:srgbClr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800" b="1" dirty="0">
                <a:solidFill>
                  <a:schemeClr val="bg1"/>
                </a:solidFill>
              </a:rPr>
              <a:t>ROMA-IA | C.I.U.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1BAFA2-D3AF-A78A-34A7-FB2DC8E96C4C}"/>
              </a:ext>
            </a:extLst>
          </p:cNvPr>
          <p:cNvSpPr txBox="1">
            <a:spLocks/>
          </p:cNvSpPr>
          <p:nvPr/>
        </p:nvSpPr>
        <p:spPr>
          <a:xfrm>
            <a:off x="0" y="1811531"/>
            <a:ext cx="8996081" cy="63013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3600" b="1" dirty="0"/>
              <a:t>CLASIFICADOR MULTICLASE | IA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B19CFB0-3ECE-EBA7-7D2F-4D5C87E17606}"/>
              </a:ext>
            </a:extLst>
          </p:cNvPr>
          <p:cNvSpPr txBox="1">
            <a:spLocks/>
          </p:cNvSpPr>
          <p:nvPr/>
        </p:nvSpPr>
        <p:spPr>
          <a:xfrm>
            <a:off x="1358156" y="2441667"/>
            <a:ext cx="3234403" cy="327967"/>
          </a:xfrm>
          <a:prstGeom prst="rect">
            <a:avLst/>
          </a:prstGeom>
          <a:solidFill>
            <a:srgbClr val="AB0101"/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b="1" dirty="0">
                <a:solidFill>
                  <a:schemeClr val="bg1"/>
                </a:solidFill>
              </a:rPr>
              <a:t>IMI. ERICK RODRÍGUEZ MARTÍNEZ</a:t>
            </a:r>
          </a:p>
        </p:txBody>
      </p:sp>
    </p:spTree>
    <p:extLst>
      <p:ext uri="{BB962C8B-B14F-4D97-AF65-F5344CB8AC3E}">
        <p14:creationId xmlns:p14="http://schemas.microsoft.com/office/powerpoint/2010/main" val="3177526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>
    <a:txDef>
      <a:spPr>
        <a:solidFill>
          <a:srgbClr val="AB0101"/>
        </a:solidFill>
      </a:spPr>
      <a:bodyPr vert="horz" lIns="91440" tIns="45720" rIns="91440" bIns="45720" rtlCol="0" anchor="t">
        <a:normAutofit/>
      </a:bodyPr>
      <a:lstStyle>
        <a:defPPr algn="l">
          <a:defRPr sz="16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1_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TC103457496[[fn=Paralaje]]</Template>
  <TotalTime>12682</TotalTime>
  <Words>260</Words>
  <Application>Microsoft Office PowerPoint</Application>
  <PresentationFormat>Widescreen</PresentationFormat>
  <Paragraphs>94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Corbel</vt:lpstr>
      <vt:lpstr>Corbel (Body)</vt:lpstr>
      <vt:lpstr>Parallax</vt:lpstr>
      <vt:lpstr>1_Parallax</vt:lpstr>
      <vt:lpstr>CLASIFICADOR MULTICLASE | 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Yolanda Rosas Rojas</dc:creator>
  <cp:lastModifiedBy>Erick Rodríguez Martínez</cp:lastModifiedBy>
  <cp:revision>181</cp:revision>
  <dcterms:created xsi:type="dcterms:W3CDTF">2013-12-11T07:08:39Z</dcterms:created>
  <dcterms:modified xsi:type="dcterms:W3CDTF">2022-12-07T00:39:06Z</dcterms:modified>
</cp:coreProperties>
</file>